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4"/>
  </p:sldMasterIdLst>
  <p:notesMasterIdLst>
    <p:notesMasterId r:id="rId6"/>
  </p:notesMasterIdLst>
  <p:sldIdLst>
    <p:sldId id="256" r:id="rId5"/>
  </p:sldIdLst>
  <p:sldSz cx="21383625" cy="30275213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Ubuntu" panose="020B050403060203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4" userDrawn="1">
          <p15:clr>
            <a:srgbClr val="A4A3A4"/>
          </p15:clr>
        </p15:guide>
        <p15:guide id="2" pos="67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53BC5A-925C-4E28-8B69-D05A93587D55}" v="12" dt="2022-08-31T03:12:37.7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85204" autoAdjust="0"/>
  </p:normalViewPr>
  <p:slideViewPr>
    <p:cSldViewPr snapToGrid="0">
      <p:cViewPr varScale="1">
        <p:scale>
          <a:sx n="15" d="100"/>
          <a:sy n="15" d="100"/>
        </p:scale>
        <p:origin x="2104" y="116"/>
      </p:cViewPr>
      <p:guideLst>
        <p:guide orient="horz" pos="9534"/>
        <p:guide pos="67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1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269323-243F-42B0-91C5-0AD1ECF47D01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E4F398-F8F5-4868-BE6B-81C66B95410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3567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1pPr>
    <a:lvl2pPr marL="1293942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2pPr>
    <a:lvl3pPr marL="2587885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3pPr>
    <a:lvl4pPr marL="3881824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4pPr>
    <a:lvl5pPr marL="5175770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5pPr>
    <a:lvl6pPr marL="6469709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6pPr>
    <a:lvl7pPr marL="7763652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7pPr>
    <a:lvl8pPr marL="9057594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8pPr>
    <a:lvl9pPr marL="10351536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The fonts are embedded in the PPT slide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You can change the font sizes</a:t>
            </a:r>
            <a:r>
              <a:rPr lang="en-US" baseline="0" dirty="0"/>
              <a:t> to get a desirable fit </a:t>
            </a:r>
          </a:p>
          <a:p>
            <a:pPr marL="228600" marR="0" lvl="0" indent="-228600" algn="l" defTabSz="25878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dirty="0"/>
              <a:t>The smallest font size used should be 26 for main</a:t>
            </a:r>
            <a:r>
              <a:rPr lang="en-US" baseline="0" dirty="0"/>
              <a:t> content, 22 for captions</a:t>
            </a:r>
          </a:p>
          <a:p>
            <a:pPr marL="228600" indent="-228600">
              <a:buFont typeface="+mj-lt"/>
              <a:buAutoNum type="arabicPeriod"/>
            </a:pPr>
            <a:r>
              <a:rPr lang="en-US" baseline="0" dirty="0"/>
              <a:t>To change the photo, right click &gt; Change Picture…</a:t>
            </a:r>
          </a:p>
          <a:p>
            <a:pPr marL="228600" indent="-228600">
              <a:buFont typeface="+mj-lt"/>
              <a:buAutoNum type="arabicPeriod"/>
            </a:pPr>
            <a:r>
              <a:rPr lang="en-US" baseline="0" dirty="0"/>
              <a:t>When adding more photos, duplicate the current photo to achieve a consistent style</a:t>
            </a:r>
          </a:p>
          <a:p>
            <a:pPr marL="228600" indent="-228600">
              <a:buFont typeface="+mj-lt"/>
              <a:buAutoNum type="arabicPeriod"/>
            </a:pP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E4F398-F8F5-4868-BE6B-81C66B954108}" type="slidenum">
              <a:rPr lang="en-SG" smtClean="0"/>
              <a:t>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01204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87170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79333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82294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24942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26296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94211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68717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31320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96831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08223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6369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30620-8B39-4499-A3A2-AF427CE3BB1F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18239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138324" rtl="0" eaLnBrk="1" latinLnBrk="0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0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5157" y="3684477"/>
            <a:ext cx="13423822" cy="1659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  <a:latin typeface="Ubuntu" panose="020B0504030602030204" pitchFamily="34" charset="0"/>
              </a:rPr>
              <a:t>The Project Title</a:t>
            </a:r>
            <a:endParaRPr lang="en-SG" sz="10000" b="1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6" name="Round Diagonal Corner Rectangle 5"/>
          <p:cNvSpPr/>
          <p:nvPr/>
        </p:nvSpPr>
        <p:spPr>
          <a:xfrm>
            <a:off x="1064241" y="7440436"/>
            <a:ext cx="19255142" cy="21756672"/>
          </a:xfrm>
          <a:prstGeom prst="round2DiagRect">
            <a:avLst>
              <a:gd name="adj1" fmla="val 5110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4412"/>
          </a:p>
        </p:txBody>
      </p:sp>
      <p:sp>
        <p:nvSpPr>
          <p:cNvPr id="7" name="TextBox 6"/>
          <p:cNvSpPr txBox="1"/>
          <p:nvPr/>
        </p:nvSpPr>
        <p:spPr>
          <a:xfrm>
            <a:off x="835152" y="5512716"/>
            <a:ext cx="138217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Ubuntu" panose="020B0504030602030204" pitchFamily="34" charset="0"/>
              </a:rPr>
              <a:t>Short Project Description</a:t>
            </a:r>
            <a:endParaRPr lang="en-SG" sz="60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24342" y="8385665"/>
            <a:ext cx="17873457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6600"/>
                </a:solidFill>
                <a:latin typeface="Ubuntu" panose="020B0504030602030204" pitchFamily="34" charset="0"/>
              </a:rPr>
              <a:t>Project Description &amp; Benefits</a:t>
            </a:r>
            <a:endParaRPr lang="en-SG" sz="4000" b="1" dirty="0">
              <a:solidFill>
                <a:srgbClr val="FF6600"/>
              </a:solidFill>
              <a:latin typeface="Ubuntu" panose="020B050403060203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24342" y="9339204"/>
            <a:ext cx="8853829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Lorem ipsum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dolor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sit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amet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,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consectetur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adipiscing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elit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,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sed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do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eiusmod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tempor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incididunt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labore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et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dolore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magna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aliqua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morbi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tincidunt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augue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interdum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velit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euismod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in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pellentesque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massa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</a:p>
          <a:p>
            <a:pPr algn="just"/>
            <a:endParaRPr lang="en-SG" sz="3100" dirty="0">
              <a:solidFill>
                <a:schemeClr val="tx1">
                  <a:lumMod val="75000"/>
                  <a:lumOff val="25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Vel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eros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donec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ac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odio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tempor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orci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dapibus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ultrices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Commodo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nulla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facilisi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nullam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vehicula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Urna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condimentum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mattis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pellentesque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id.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Sodales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eu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sem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integer vitae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justo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eget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magna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fermentum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</a:t>
            </a:r>
            <a:endParaRPr lang="en-SG" sz="3100" b="1" dirty="0">
              <a:solidFill>
                <a:schemeClr val="tx1">
                  <a:lumMod val="75000"/>
                  <a:lumOff val="25000"/>
                </a:schemeClr>
              </a:solidFill>
              <a:latin typeface="Ubuntu" panose="020B0504030602030204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31075" y="9339201"/>
            <a:ext cx="8016214" cy="5346832"/>
          </a:xfrm>
          <a:prstGeom prst="round2Diag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724342" y="15411598"/>
            <a:ext cx="17873457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6600"/>
                </a:solidFill>
                <a:latin typeface="Ubuntu" panose="020B0504030602030204" pitchFamily="34" charset="0"/>
              </a:rPr>
              <a:t>Solution</a:t>
            </a:r>
            <a:endParaRPr lang="en-SG" sz="4000" b="1" dirty="0">
              <a:solidFill>
                <a:srgbClr val="FF6600"/>
              </a:solidFill>
              <a:latin typeface="Ubuntu" panose="020B050403060203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724346" y="16365131"/>
            <a:ext cx="17522940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Lorem ipsum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dolor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sit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amet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,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consectetur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adipiscing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elit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,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sed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do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eiusmod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tempor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incididunt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labore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et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dolore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magna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aliqua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morbi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tincidunt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augue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interdum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velit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euismod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in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pellentesque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massa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Lorem ipsum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dolor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sit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amet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,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consectetur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adipiscing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elit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,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sed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do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eiusmod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tempor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incididunt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labore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et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dolore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magna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aliqua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morbi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tincidunt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augue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interdum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velit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euismod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in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pellentesque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massa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</a:p>
          <a:p>
            <a:pPr algn="just"/>
            <a:endParaRPr lang="en-SG" sz="3100" dirty="0">
              <a:solidFill>
                <a:schemeClr val="tx1">
                  <a:lumMod val="75000"/>
                  <a:lumOff val="25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Vel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eros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donec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ac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odio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tempor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orci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dapibus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ultrices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Commodo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nulla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facilisi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nullam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vehicula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Urna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condimentum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mattis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pellentesque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id.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Sodales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eu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sem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integer vitae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justo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eget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magna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fermentum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</a:t>
            </a:r>
            <a:endParaRPr lang="en-SG" sz="3100" b="1" dirty="0">
              <a:solidFill>
                <a:schemeClr val="tx1">
                  <a:lumMod val="75000"/>
                  <a:lumOff val="25000"/>
                </a:schemeClr>
              </a:solidFill>
              <a:latin typeface="Ubuntu" panose="020B0504030602030204" pitchFamily="34" charset="0"/>
            </a:endParaRPr>
          </a:p>
          <a:p>
            <a:pPr algn="just"/>
            <a:endParaRPr lang="en-SG" sz="3100" dirty="0">
              <a:solidFill>
                <a:schemeClr val="tx1">
                  <a:lumMod val="75000"/>
                  <a:lumOff val="25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1231075" y="13981920"/>
            <a:ext cx="7224771" cy="69637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dirty="0">
                <a:latin typeface="Ubuntu" panose="020B0504030602030204" pitchFamily="34" charset="0"/>
              </a:rPr>
              <a:t>  Caption</a:t>
            </a:r>
            <a:endParaRPr lang="en-SG" sz="2200" dirty="0">
              <a:latin typeface="Ubuntu" panose="020B0504030602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24339" y="22051109"/>
            <a:ext cx="17873457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6600"/>
                </a:solidFill>
                <a:latin typeface="Ubuntu" panose="020B0504030602030204" pitchFamily="34" charset="0"/>
              </a:rPr>
              <a:t>Industry Partner</a:t>
            </a:r>
            <a:endParaRPr lang="en-SG" sz="4000" b="1" dirty="0">
              <a:solidFill>
                <a:srgbClr val="FF6600"/>
              </a:solidFill>
              <a:latin typeface="Ubuntu" panose="020B0504030602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38825" y="23004637"/>
            <a:ext cx="139084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Lorem ipsum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dolor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sit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amet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,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consectetur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adipiscing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elit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,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sed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do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eiusmod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tempor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incididunt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labore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et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dolore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magna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aliqua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Ut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morbi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tincidunt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augue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interdum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velit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euismod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in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pellentesque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n-SG" sz="3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massa</a:t>
            </a: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633" y="23218251"/>
            <a:ext cx="3050757" cy="2266275"/>
          </a:xfrm>
          <a:prstGeom prst="rect">
            <a:avLst/>
          </a:prstGeom>
        </p:spPr>
      </p:pic>
      <p:sp>
        <p:nvSpPr>
          <p:cNvPr id="3" name="Round Diagonal Corner Rectangle 2"/>
          <p:cNvSpPr/>
          <p:nvPr/>
        </p:nvSpPr>
        <p:spPr>
          <a:xfrm>
            <a:off x="1989627" y="26529674"/>
            <a:ext cx="18329756" cy="1920273"/>
          </a:xfrm>
          <a:prstGeom prst="round2Diag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bg1">
                  <a:shade val="100000"/>
                  <a:satMod val="115000"/>
                  <a:alpha val="0"/>
                  <a:lumMod val="10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SG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 Project Members</a:t>
            </a:r>
          </a:p>
          <a:p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 James Tan</a:t>
            </a:r>
          </a:p>
          <a:p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 Robert Lee</a:t>
            </a:r>
            <a:endParaRPr lang="en-SG" sz="2600" dirty="0">
              <a:solidFill>
                <a:schemeClr val="tx1">
                  <a:lumMod val="75000"/>
                  <a:lumOff val="25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32F949-0901-E6D8-490E-07BB6B94B919}"/>
              </a:ext>
            </a:extLst>
          </p:cNvPr>
          <p:cNvSpPr/>
          <p:nvPr/>
        </p:nvSpPr>
        <p:spPr>
          <a:xfrm>
            <a:off x="1335597" y="7706517"/>
            <a:ext cx="18667836" cy="1421374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479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B09B1497F2CD340B5B9CDA43CB9674C" ma:contentTypeVersion="17" ma:contentTypeDescription="Create a new document." ma:contentTypeScope="" ma:versionID="5aecfd85e5c8ba47f1161dc641419b4e">
  <xsd:schema xmlns:xsd="http://www.w3.org/2001/XMLSchema" xmlns:xs="http://www.w3.org/2001/XMLSchema" xmlns:p="http://schemas.microsoft.com/office/2006/metadata/properties" xmlns:ns1="http://schemas.microsoft.com/sharepoint/v3" xmlns:ns2="669a57b2-90fd-42e9-983c-183dde681ddc" xmlns:ns3="71831274-dfc6-40c2-ace1-bed5b5137fbe" targetNamespace="http://schemas.microsoft.com/office/2006/metadata/properties" ma:root="true" ma:fieldsID="32a28469c7bcbe7db4f6262ef59dbb0b" ns1:_="" ns2:_="" ns3:_="">
    <xsd:import namespace="http://schemas.microsoft.com/sharepoint/v3"/>
    <xsd:import namespace="669a57b2-90fd-42e9-983c-183dde681ddc"/>
    <xsd:import namespace="71831274-dfc6-40c2-ace1-bed5b5137fb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1:_ip_UnifiedCompliancePolicyProperties" minOccurs="0"/>
                <xsd:element ref="ns1:_ip_UnifiedCompliancePolicyUIActio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9a57b2-90fd-42e9-983c-183dde681dd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d754bec2-9c12-4dff-9bba-47e6622608a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2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4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831274-dfc6-40c2-ace1-bed5b5137fbe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2170bf2f-b4bf-40ae-b7fb-9e6adeae1176}" ma:internalName="TaxCatchAll" ma:showField="CatchAllData" ma:web="71831274-dfc6-40c2-ace1-bed5b5137fb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cf76f155ced4ddcb4097134ff3c332f xmlns="669a57b2-90fd-42e9-983c-183dde681ddc">
      <Terms xmlns="http://schemas.microsoft.com/office/infopath/2007/PartnerControls"/>
    </lcf76f155ced4ddcb4097134ff3c332f>
    <TaxCatchAll xmlns="71831274-dfc6-40c2-ace1-bed5b5137fbe" xsi:nil="true"/>
  </documentManagement>
</p:properties>
</file>

<file path=customXml/itemProps1.xml><?xml version="1.0" encoding="utf-8"?>
<ds:datastoreItem xmlns:ds="http://schemas.openxmlformats.org/officeDocument/2006/customXml" ds:itemID="{027B4817-0130-4279-AE48-F09E03BD046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EC6D7DB-8584-454C-92D3-670A09D1FF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69a57b2-90fd-42e9-983c-183dde681ddc"/>
    <ds:schemaRef ds:uri="71831274-dfc6-40c2-ace1-bed5b5137fb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E31D42-B373-4D74-ACD3-26557D32803B}">
  <ds:schemaRefs>
    <ds:schemaRef ds:uri="http://schemas.microsoft.com/office/2006/metadata/properties"/>
    <ds:schemaRef ds:uri="http://schemas.microsoft.com/office/infopath/2007/PartnerControls"/>
    <ds:schemaRef ds:uri="ae02e37b-d766-458a-a663-b76c9d24a8bd"/>
    <ds:schemaRef ds:uri="f8d74c39-e7d9-442c-9fdc-a2573f1e97c0"/>
    <ds:schemaRef ds:uri="http://schemas.microsoft.com/sharepoint/v3"/>
    <ds:schemaRef ds:uri="669a57b2-90fd-42e9-983c-183dde681ddc"/>
    <ds:schemaRef ds:uri="71831274-dfc6-40c2-ace1-bed5b5137fbe"/>
  </ds:schemaRefs>
</ds:datastoreItem>
</file>

<file path=docMetadata/LabelInfo.xml><?xml version="1.0" encoding="utf-8"?>
<clbl:labelList xmlns:clbl="http://schemas.microsoft.com/office/2020/mipLabelMetadata">
  <clbl:label id="{c18af5f2-e883-41ca-b5bd-07bc22ff8b62}" enabled="1" method="Privileged" siteId="{f688b0d0-79f0-40a4-8644-35fcdee9d0f3}" removed="0"/>
  <clbl:label id="{cf132d25-305c-475f-915d-80062915efbe}" enabled="0" method="" siteId="{cf132d25-305c-475f-915d-80062915efbe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282</Words>
  <Application>Microsoft Office PowerPoint</Application>
  <PresentationFormat>Custom</PresentationFormat>
  <Paragraphs>22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Ubuntu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Azhar Kamar</dc:creator>
  <cp:lastModifiedBy>Lim, Zhao Hong</cp:lastModifiedBy>
  <cp:revision>38</cp:revision>
  <dcterms:created xsi:type="dcterms:W3CDTF">2020-03-02T07:22:17Z</dcterms:created>
  <dcterms:modified xsi:type="dcterms:W3CDTF">2023-04-06T05:17:11Z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0x010100BA5CCB6939C6E14EBAB111EFBC07997B</vt:lpwstr>
  </property>
  <property fmtid="{D5CDD505-2E9C-101B-9397-08002B2CF9AE}" pid="3" name="MediaServiceImageTags">
    <vt:lpwstr/>
  </property>
</Properties>
</file>

<file path=docProps/thumbnail.jpeg>
</file>